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1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CB10B-B394-4D8C-A4FD-9E58C8169BFA}" type="datetimeFigureOut">
              <a:rPr lang="en-CA" smtClean="0"/>
              <a:t>21/07/2020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3C585-CF00-457F-B282-88D91EAED0E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50749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CB10B-B394-4D8C-A4FD-9E58C8169BFA}" type="datetimeFigureOut">
              <a:rPr lang="en-CA" smtClean="0"/>
              <a:t>21/07/2020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3C585-CF00-457F-B282-88D91EAED0E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05658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CB10B-B394-4D8C-A4FD-9E58C8169BFA}" type="datetimeFigureOut">
              <a:rPr lang="en-CA" smtClean="0"/>
              <a:t>21/07/2020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3C585-CF00-457F-B282-88D91EAED0E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43185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CB10B-B394-4D8C-A4FD-9E58C8169BFA}" type="datetimeFigureOut">
              <a:rPr lang="en-CA" smtClean="0"/>
              <a:t>21/07/2020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3C585-CF00-457F-B282-88D91EAED0E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8431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CB10B-B394-4D8C-A4FD-9E58C8169BFA}" type="datetimeFigureOut">
              <a:rPr lang="en-CA" smtClean="0"/>
              <a:t>21/07/2020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3C585-CF00-457F-B282-88D91EAED0E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37458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CB10B-B394-4D8C-A4FD-9E58C8169BFA}" type="datetimeFigureOut">
              <a:rPr lang="en-CA" smtClean="0"/>
              <a:t>21/07/2020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3C585-CF00-457F-B282-88D91EAED0E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48927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CB10B-B394-4D8C-A4FD-9E58C8169BFA}" type="datetimeFigureOut">
              <a:rPr lang="en-CA" smtClean="0"/>
              <a:t>21/07/2020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3C585-CF00-457F-B282-88D91EAED0E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63632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CB10B-B394-4D8C-A4FD-9E58C8169BFA}" type="datetimeFigureOut">
              <a:rPr lang="en-CA" smtClean="0"/>
              <a:t>21/07/2020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3C585-CF00-457F-B282-88D91EAED0E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95762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CB10B-B394-4D8C-A4FD-9E58C8169BFA}" type="datetimeFigureOut">
              <a:rPr lang="en-CA" smtClean="0"/>
              <a:t>21/07/2020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3C585-CF00-457F-B282-88D91EAED0E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10544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CB10B-B394-4D8C-A4FD-9E58C8169BFA}" type="datetimeFigureOut">
              <a:rPr lang="en-CA" smtClean="0"/>
              <a:t>21/07/2020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3C585-CF00-457F-B282-88D91EAED0E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55071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CB10B-B394-4D8C-A4FD-9E58C8169BFA}" type="datetimeFigureOut">
              <a:rPr lang="en-CA" smtClean="0"/>
              <a:t>21/07/2020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3C585-CF00-457F-B282-88D91EAED0E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21734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FCB10B-B394-4D8C-A4FD-9E58C8169BFA}" type="datetimeFigureOut">
              <a:rPr lang="en-CA" smtClean="0"/>
              <a:t>21/07/2020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73C585-CF00-457F-B282-88D91EAED0E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11221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>
                <a:solidFill>
                  <a:srgbClr val="00B050"/>
                </a:solidFill>
              </a:rPr>
              <a:t>SOP of </a:t>
            </a:r>
            <a:r>
              <a:rPr lang="en-CA" smtClean="0">
                <a:solidFill>
                  <a:srgbClr val="00B050"/>
                </a:solidFill>
              </a:rPr>
              <a:t>Installing the Drivers</a:t>
            </a:r>
            <a:endParaRPr lang="en-CA" dirty="0">
              <a:solidFill>
                <a:srgbClr val="00B05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tx1"/>
                </a:solidFill>
              </a:rPr>
              <a:t>September, 2013</a:t>
            </a:r>
            <a:endParaRPr lang="en-C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5079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Click </a:t>
            </a:r>
            <a:r>
              <a:rPr lang="en-CA" b="1" dirty="0" smtClean="0"/>
              <a:t>Complete</a:t>
            </a:r>
            <a:r>
              <a:rPr lang="en-CA" dirty="0" smtClean="0"/>
              <a:t>. The device driver is installed and then the program is shut down.</a:t>
            </a:r>
            <a:endParaRPr lang="en-CA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703289"/>
            <a:ext cx="5181600" cy="310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1696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Step 1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Extract the attached to the D:\CET\iEMS\Common folder</a:t>
            </a:r>
          </a:p>
          <a:p>
            <a:endParaRPr lang="en-CA" dirty="0" smtClean="0"/>
          </a:p>
          <a:p>
            <a:r>
              <a:rPr lang="en-CA" dirty="0" smtClean="0"/>
              <a:t>Navigate to D:\CET\iEMS\Common, run the DeviceInstall.exe program</a:t>
            </a:r>
          </a:p>
          <a:p>
            <a:endParaRPr lang="en-CA" dirty="0" smtClean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16884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Select </a:t>
            </a:r>
            <a:r>
              <a:rPr lang="en-CA" b="1" dirty="0" smtClean="0"/>
              <a:t>Install</a:t>
            </a:r>
            <a:r>
              <a:rPr lang="en-CA" dirty="0" smtClean="0"/>
              <a:t> and click </a:t>
            </a:r>
            <a:r>
              <a:rPr lang="en-CA" b="1" dirty="0" smtClean="0"/>
              <a:t>Next</a:t>
            </a:r>
            <a:r>
              <a:rPr lang="en-CA" dirty="0" smtClean="0"/>
              <a:t>.</a:t>
            </a:r>
            <a:endParaRPr lang="en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415257"/>
            <a:ext cx="5181600" cy="310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6405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Select </a:t>
            </a:r>
            <a:r>
              <a:rPr lang="en-CA" b="1" dirty="0" smtClean="0"/>
              <a:t>English</a:t>
            </a:r>
            <a:r>
              <a:rPr lang="en-CA" dirty="0" smtClean="0"/>
              <a:t> and click </a:t>
            </a:r>
            <a:r>
              <a:rPr lang="en-CA" b="1" dirty="0" smtClean="0"/>
              <a:t>Next</a:t>
            </a:r>
            <a:r>
              <a:rPr lang="en-CA" dirty="0" smtClean="0"/>
              <a:t>.</a:t>
            </a:r>
            <a:endParaRPr lang="en-C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271241"/>
            <a:ext cx="5181600" cy="310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49463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Click </a:t>
            </a:r>
            <a:r>
              <a:rPr lang="en-CA" b="1" dirty="0" smtClean="0"/>
              <a:t>Explore…</a:t>
            </a:r>
            <a:r>
              <a:rPr lang="en-CA" dirty="0" smtClean="0"/>
              <a:t> and select the driver folder.</a:t>
            </a:r>
            <a:endParaRPr lang="en-C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271241"/>
            <a:ext cx="5181600" cy="310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5209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Check the device type and click </a:t>
            </a:r>
            <a:r>
              <a:rPr lang="en-CA" b="1" dirty="0" smtClean="0"/>
              <a:t>Next</a:t>
            </a:r>
            <a:r>
              <a:rPr lang="en-CA" dirty="0" smtClean="0"/>
              <a:t>.</a:t>
            </a:r>
            <a:endParaRPr lang="en-C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343249"/>
            <a:ext cx="5181600" cy="310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86324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The protocol driver for the device is identified automatically. Click </a:t>
            </a:r>
            <a:r>
              <a:rPr lang="en-CA" b="1" dirty="0" smtClean="0"/>
              <a:t>Next</a:t>
            </a:r>
            <a:r>
              <a:rPr lang="en-CA" dirty="0" smtClean="0"/>
              <a:t>.</a:t>
            </a:r>
            <a:endParaRPr lang="en-C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775297"/>
            <a:ext cx="5181600" cy="310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12805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Click </a:t>
            </a:r>
            <a:r>
              <a:rPr lang="en-CA" b="1" dirty="0" smtClean="0"/>
              <a:t>Install</a:t>
            </a:r>
            <a:r>
              <a:rPr lang="en-CA" dirty="0" smtClean="0"/>
              <a:t>.</a:t>
            </a:r>
            <a:endParaRPr lang="en-CA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487265"/>
            <a:ext cx="5181600" cy="310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76192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Click </a:t>
            </a:r>
            <a:r>
              <a:rPr lang="en-CA" b="1" dirty="0" smtClean="0"/>
              <a:t>Next</a:t>
            </a:r>
            <a:r>
              <a:rPr lang="en-CA" dirty="0" smtClean="0"/>
              <a:t>.</a:t>
            </a:r>
            <a:endParaRPr lang="en-CA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487265"/>
            <a:ext cx="5181600" cy="310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74085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93</Words>
  <Application>Microsoft Office PowerPoint</Application>
  <PresentationFormat>On-screen Show (4:3)</PresentationFormat>
  <Paragraphs>14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SOP of Installing the Drivers</vt:lpstr>
      <vt:lpstr>Step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SOP of installing the driver</dc:title>
  <dc:creator>cathy</dc:creator>
  <cp:lastModifiedBy>Judy</cp:lastModifiedBy>
  <cp:revision>6</cp:revision>
  <dcterms:created xsi:type="dcterms:W3CDTF">2013-09-04T05:45:03Z</dcterms:created>
  <dcterms:modified xsi:type="dcterms:W3CDTF">2020-07-21T07:43:18Z</dcterms:modified>
</cp:coreProperties>
</file>